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63" r:id="rId4"/>
    <p:sldId id="274" r:id="rId5"/>
    <p:sldId id="275" r:id="rId6"/>
    <p:sldId id="258" r:id="rId7"/>
    <p:sldId id="276" r:id="rId8"/>
    <p:sldId id="277" r:id="rId9"/>
    <p:sldId id="271" r:id="rId10"/>
    <p:sldId id="278" r:id="rId11"/>
    <p:sldId id="273" r:id="rId12"/>
    <p:sldId id="279" r:id="rId13"/>
    <p:sldId id="283" r:id="rId14"/>
    <p:sldId id="284" r:id="rId15"/>
    <p:sldId id="264" r:id="rId16"/>
    <p:sldId id="259" r:id="rId17"/>
    <p:sldId id="280" r:id="rId18"/>
    <p:sldId id="281" r:id="rId19"/>
    <p:sldId id="285" r:id="rId20"/>
    <p:sldId id="260" r:id="rId21"/>
    <p:sldId id="289" r:id="rId22"/>
    <p:sldId id="286" r:id="rId23"/>
    <p:sldId id="287" r:id="rId24"/>
    <p:sldId id="288" r:id="rId25"/>
    <p:sldId id="267" r:id="rId26"/>
    <p:sldId id="268" r:id="rId27"/>
    <p:sldId id="262" r:id="rId28"/>
    <p:sldId id="291" r:id="rId29"/>
    <p:sldId id="292" r:id="rId30"/>
    <p:sldId id="29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3134" autoAdjust="0"/>
  </p:normalViewPr>
  <p:slideViewPr>
    <p:cSldViewPr snapToGrid="0">
      <p:cViewPr varScale="1">
        <p:scale>
          <a:sx n="67" d="100"/>
          <a:sy n="67" d="100"/>
        </p:scale>
        <p:origin x="12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ZECNY, Pavel (BLACKPOOL TEACHING HOSPITALS NHS FOUNDATION TRUST)" userId="aac2c25d-9c24-4e7b-a073-c9e4964cf336" providerId="ADAL" clId="{84445117-62DB-4D1B-8607-1A7DD8C9190A}"/>
    <pc:docChg chg="addSld delSld modSld sldOrd">
      <pc:chgData name="BEZECNY, Pavel (BLACKPOOL TEACHING HOSPITALS NHS FOUNDATION TRUST)" userId="aac2c25d-9c24-4e7b-a073-c9e4964cf336" providerId="ADAL" clId="{84445117-62DB-4D1B-8607-1A7DD8C9190A}" dt="2024-05-17T12:17:57.738" v="3"/>
      <pc:docMkLst>
        <pc:docMk/>
      </pc:docMkLst>
      <pc:sldChg chg="del">
        <pc:chgData name="BEZECNY, Pavel (BLACKPOOL TEACHING HOSPITALS NHS FOUNDATION TRUST)" userId="aac2c25d-9c24-4e7b-a073-c9e4964cf336" providerId="ADAL" clId="{84445117-62DB-4D1B-8607-1A7DD8C9190A}" dt="2024-05-17T12:17:02.679" v="0" actId="47"/>
        <pc:sldMkLst>
          <pc:docMk/>
          <pc:sldMk cId="1970062259" sldId="265"/>
        </pc:sldMkLst>
      </pc:sldChg>
      <pc:sldChg chg="add ord">
        <pc:chgData name="BEZECNY, Pavel (BLACKPOOL TEACHING HOSPITALS NHS FOUNDATION TRUST)" userId="aac2c25d-9c24-4e7b-a073-c9e4964cf336" providerId="ADAL" clId="{84445117-62DB-4D1B-8607-1A7DD8C9190A}" dt="2024-05-17T12:17:57.738" v="3"/>
        <pc:sldMkLst>
          <pc:docMk/>
          <pc:sldMk cId="673066544" sldId="293"/>
        </pc:sldMkLst>
      </pc:sldChg>
    </pc:docChg>
  </pc:docChgLst>
  <pc:docChgLst>
    <pc:chgData name="Pavel Bezecny" userId="94a31c5ad9cc8db3" providerId="LiveId" clId="{05426A43-D203-44D3-A9BF-688C0ACBF7C0}"/>
    <pc:docChg chg="undo custSel addSld delSld modSld sldOrd">
      <pc:chgData name="Pavel Bezecny" userId="94a31c5ad9cc8db3" providerId="LiveId" clId="{05426A43-D203-44D3-A9BF-688C0ACBF7C0}" dt="2024-05-17T00:06:19.163" v="994"/>
      <pc:docMkLst>
        <pc:docMk/>
      </pc:docMkLst>
      <pc:sldChg chg="addSp modSp mod">
        <pc:chgData name="Pavel Bezecny" userId="94a31c5ad9cc8db3" providerId="LiveId" clId="{05426A43-D203-44D3-A9BF-688C0ACBF7C0}" dt="2024-05-16T21:10:45.812" v="245" actId="1076"/>
        <pc:sldMkLst>
          <pc:docMk/>
          <pc:sldMk cId="3518147010" sldId="256"/>
        </pc:sldMkLst>
        <pc:spChg chg="mod">
          <ac:chgData name="Pavel Bezecny" userId="94a31c5ad9cc8db3" providerId="LiveId" clId="{05426A43-D203-44D3-A9BF-688C0ACBF7C0}" dt="2024-05-16T21:10:45.812" v="245" actId="1076"/>
          <ac:spMkLst>
            <pc:docMk/>
            <pc:sldMk cId="3518147010" sldId="256"/>
            <ac:spMk id="3" creationId="{25118D41-CA03-E87F-02D6-3F8EB9E12B61}"/>
          </ac:spMkLst>
        </pc:spChg>
        <pc:spChg chg="add mod">
          <ac:chgData name="Pavel Bezecny" userId="94a31c5ad9cc8db3" providerId="LiveId" clId="{05426A43-D203-44D3-A9BF-688C0ACBF7C0}" dt="2024-05-16T21:09:16.985" v="243" actId="1076"/>
          <ac:spMkLst>
            <pc:docMk/>
            <pc:sldMk cId="3518147010" sldId="256"/>
            <ac:spMk id="5" creationId="{BA3E423B-2BCD-EEF7-D8E7-D9D245352AA9}"/>
          </ac:spMkLst>
        </pc:spChg>
      </pc:sldChg>
      <pc:sldChg chg="modSp mod">
        <pc:chgData name="Pavel Bezecny" userId="94a31c5ad9cc8db3" providerId="LiveId" clId="{05426A43-D203-44D3-A9BF-688C0ACBF7C0}" dt="2024-05-16T21:18:10.275" v="286" actId="20577"/>
        <pc:sldMkLst>
          <pc:docMk/>
          <pc:sldMk cId="3713296638" sldId="257"/>
        </pc:sldMkLst>
        <pc:spChg chg="mod">
          <ac:chgData name="Pavel Bezecny" userId="94a31c5ad9cc8db3" providerId="LiveId" clId="{05426A43-D203-44D3-A9BF-688C0ACBF7C0}" dt="2024-05-16T21:18:10.275" v="286" actId="20577"/>
          <ac:spMkLst>
            <pc:docMk/>
            <pc:sldMk cId="3713296638" sldId="257"/>
            <ac:spMk id="3" creationId="{8B7757F1-52E2-A742-75EB-4B1CF545FBE5}"/>
          </ac:spMkLst>
        </pc:spChg>
      </pc:sldChg>
      <pc:sldChg chg="modSp mod modAnim">
        <pc:chgData name="Pavel Bezecny" userId="94a31c5ad9cc8db3" providerId="LiveId" clId="{05426A43-D203-44D3-A9BF-688C0ACBF7C0}" dt="2024-05-16T21:57:23.249" v="459" actId="6549"/>
        <pc:sldMkLst>
          <pc:docMk/>
          <pc:sldMk cId="3859908160" sldId="258"/>
        </pc:sldMkLst>
        <pc:spChg chg="mod">
          <ac:chgData name="Pavel Bezecny" userId="94a31c5ad9cc8db3" providerId="LiveId" clId="{05426A43-D203-44D3-A9BF-688C0ACBF7C0}" dt="2024-05-16T21:57:16.483" v="458" actId="6549"/>
          <ac:spMkLst>
            <pc:docMk/>
            <pc:sldMk cId="3859908160" sldId="258"/>
            <ac:spMk id="2" creationId="{C8643E59-8F05-BAB5-3DA0-3B62D6A17C6B}"/>
          </ac:spMkLst>
        </pc:spChg>
        <pc:spChg chg="mod">
          <ac:chgData name="Pavel Bezecny" userId="94a31c5ad9cc8db3" providerId="LiveId" clId="{05426A43-D203-44D3-A9BF-688C0ACBF7C0}" dt="2024-05-16T21:57:23.249" v="459" actId="6549"/>
          <ac:spMkLst>
            <pc:docMk/>
            <pc:sldMk cId="3859908160" sldId="258"/>
            <ac:spMk id="3" creationId="{DF681858-C4A5-CCEB-33D7-40C7F66729ED}"/>
          </ac:spMkLst>
        </pc:spChg>
      </pc:sldChg>
      <pc:sldChg chg="modSp mod modAnim">
        <pc:chgData name="Pavel Bezecny" userId="94a31c5ad9cc8db3" providerId="LiveId" clId="{05426A43-D203-44D3-A9BF-688C0ACBF7C0}" dt="2024-05-16T22:14:41.326" v="594" actId="6549"/>
        <pc:sldMkLst>
          <pc:docMk/>
          <pc:sldMk cId="1329957991" sldId="259"/>
        </pc:sldMkLst>
        <pc:spChg chg="mod">
          <ac:chgData name="Pavel Bezecny" userId="94a31c5ad9cc8db3" providerId="LiveId" clId="{05426A43-D203-44D3-A9BF-688C0ACBF7C0}" dt="2024-05-16T21:40:37.120" v="391" actId="255"/>
          <ac:spMkLst>
            <pc:docMk/>
            <pc:sldMk cId="1329957991" sldId="259"/>
            <ac:spMk id="2" creationId="{D9F64BE3-CE43-9E3A-A9E3-932E10A24724}"/>
          </ac:spMkLst>
        </pc:spChg>
        <pc:spChg chg="mod">
          <ac:chgData name="Pavel Bezecny" userId="94a31c5ad9cc8db3" providerId="LiveId" clId="{05426A43-D203-44D3-A9BF-688C0ACBF7C0}" dt="2024-05-16T22:14:41.326" v="594" actId="6549"/>
          <ac:spMkLst>
            <pc:docMk/>
            <pc:sldMk cId="1329957991" sldId="259"/>
            <ac:spMk id="3" creationId="{CA70DD17-39B9-F904-8AEB-2CF037577CB1}"/>
          </ac:spMkLst>
        </pc:spChg>
      </pc:sldChg>
      <pc:sldChg chg="modSp mod modAnim">
        <pc:chgData name="Pavel Bezecny" userId="94a31c5ad9cc8db3" providerId="LiveId" clId="{05426A43-D203-44D3-A9BF-688C0ACBF7C0}" dt="2024-05-16T22:40:31.545" v="709" actId="6549"/>
        <pc:sldMkLst>
          <pc:docMk/>
          <pc:sldMk cId="3473416091" sldId="260"/>
        </pc:sldMkLst>
        <pc:spChg chg="mod">
          <ac:chgData name="Pavel Bezecny" userId="94a31c5ad9cc8db3" providerId="LiveId" clId="{05426A43-D203-44D3-A9BF-688C0ACBF7C0}" dt="2024-05-16T22:40:31.545" v="709" actId="6549"/>
          <ac:spMkLst>
            <pc:docMk/>
            <pc:sldMk cId="3473416091" sldId="260"/>
            <ac:spMk id="3" creationId="{989FD267-00E9-4A8D-2F49-8629C47C97CF}"/>
          </ac:spMkLst>
        </pc:spChg>
      </pc:sldChg>
      <pc:sldChg chg="modSp mod modAnim">
        <pc:chgData name="Pavel Bezecny" userId="94a31c5ad9cc8db3" providerId="LiveId" clId="{05426A43-D203-44D3-A9BF-688C0ACBF7C0}" dt="2024-05-16T23:23:02.483" v="872" actId="27636"/>
        <pc:sldMkLst>
          <pc:docMk/>
          <pc:sldMk cId="3121121458" sldId="262"/>
        </pc:sldMkLst>
        <pc:spChg chg="mod">
          <ac:chgData name="Pavel Bezecny" userId="94a31c5ad9cc8db3" providerId="LiveId" clId="{05426A43-D203-44D3-A9BF-688C0ACBF7C0}" dt="2024-05-16T23:23:02.483" v="872" actId="27636"/>
          <ac:spMkLst>
            <pc:docMk/>
            <pc:sldMk cId="3121121458" sldId="262"/>
            <ac:spMk id="3" creationId="{1CED27AE-54C1-45A7-05DC-F36BF37F9D25}"/>
          </ac:spMkLst>
        </pc:spChg>
      </pc:sldChg>
      <pc:sldChg chg="modSp mod">
        <pc:chgData name="Pavel Bezecny" userId="94a31c5ad9cc8db3" providerId="LiveId" clId="{05426A43-D203-44D3-A9BF-688C0ACBF7C0}" dt="2024-05-16T21:52:01.871" v="442" actId="6549"/>
        <pc:sldMkLst>
          <pc:docMk/>
          <pc:sldMk cId="1980912236" sldId="263"/>
        </pc:sldMkLst>
        <pc:spChg chg="mod">
          <ac:chgData name="Pavel Bezecny" userId="94a31c5ad9cc8db3" providerId="LiveId" clId="{05426A43-D203-44D3-A9BF-688C0ACBF7C0}" dt="2024-05-16T21:52:01.871" v="442" actId="6549"/>
          <ac:spMkLst>
            <pc:docMk/>
            <pc:sldMk cId="1980912236" sldId="263"/>
            <ac:spMk id="3" creationId="{0A87A2A1-1CAB-36C6-AC31-04C4F77103E5}"/>
          </ac:spMkLst>
        </pc:spChg>
      </pc:sldChg>
      <pc:sldChg chg="addSp modSp mod ord">
        <pc:chgData name="Pavel Bezecny" userId="94a31c5ad9cc8db3" providerId="LiveId" clId="{05426A43-D203-44D3-A9BF-688C0ACBF7C0}" dt="2024-05-16T22:24:14.577" v="681" actId="113"/>
        <pc:sldMkLst>
          <pc:docMk/>
          <pc:sldMk cId="1728630403" sldId="264"/>
        </pc:sldMkLst>
        <pc:spChg chg="mod">
          <ac:chgData name="Pavel Bezecny" userId="94a31c5ad9cc8db3" providerId="LiveId" clId="{05426A43-D203-44D3-A9BF-688C0ACBF7C0}" dt="2024-05-16T22:24:14.577" v="681" actId="113"/>
          <ac:spMkLst>
            <pc:docMk/>
            <pc:sldMk cId="1728630403" sldId="264"/>
            <ac:spMk id="7" creationId="{F159AACC-7427-F5F8-549C-D2E748752BD9}"/>
          </ac:spMkLst>
        </pc:spChg>
        <pc:picChg chg="add mod">
          <ac:chgData name="Pavel Bezecny" userId="94a31c5ad9cc8db3" providerId="LiveId" clId="{05426A43-D203-44D3-A9BF-688C0ACBF7C0}" dt="2024-05-16T22:21:05.622" v="680" actId="1076"/>
          <ac:picMkLst>
            <pc:docMk/>
            <pc:sldMk cId="1728630403" sldId="264"/>
            <ac:picMk id="4" creationId="{43EF54A1-0ACF-FD2E-0116-A78D77D79E03}"/>
          </ac:picMkLst>
        </pc:picChg>
        <pc:picChg chg="mod">
          <ac:chgData name="Pavel Bezecny" userId="94a31c5ad9cc8db3" providerId="LiveId" clId="{05426A43-D203-44D3-A9BF-688C0ACBF7C0}" dt="2024-05-16T22:20:52.060" v="679" actId="14100"/>
          <ac:picMkLst>
            <pc:docMk/>
            <pc:sldMk cId="1728630403" sldId="264"/>
            <ac:picMk id="5" creationId="{284E4455-6D1C-97EC-3570-10A6A4E660A7}"/>
          </ac:picMkLst>
        </pc:picChg>
      </pc:sldChg>
      <pc:sldChg chg="addSp delSp modSp new mod ord">
        <pc:chgData name="Pavel Bezecny" userId="94a31c5ad9cc8db3" providerId="LiveId" clId="{05426A43-D203-44D3-A9BF-688C0ACBF7C0}" dt="2024-05-17T00:06:19.163" v="994"/>
        <pc:sldMkLst>
          <pc:docMk/>
          <pc:sldMk cId="1970062259" sldId="265"/>
        </pc:sldMkLst>
        <pc:spChg chg="del">
          <ac:chgData name="Pavel Bezecny" userId="94a31c5ad9cc8db3" providerId="LiveId" clId="{05426A43-D203-44D3-A9BF-688C0ACBF7C0}" dt="2024-05-15T21:31:46.842" v="2" actId="1957"/>
          <ac:spMkLst>
            <pc:docMk/>
            <pc:sldMk cId="1970062259" sldId="265"/>
            <ac:spMk id="3" creationId="{798134D5-A1E2-9D96-FABB-8A8B7BAA0A11}"/>
          </ac:spMkLst>
        </pc:spChg>
        <pc:graphicFrameChg chg="add mod">
          <ac:chgData name="Pavel Bezecny" userId="94a31c5ad9cc8db3" providerId="LiveId" clId="{05426A43-D203-44D3-A9BF-688C0ACBF7C0}" dt="2024-05-17T00:04:00.896" v="987"/>
          <ac:graphicFrameMkLst>
            <pc:docMk/>
            <pc:sldMk cId="1970062259" sldId="265"/>
            <ac:graphicFrameMk id="6" creationId="{41CD0E11-F9B0-254E-39CC-5E20575CAF5D}"/>
          </ac:graphicFrameMkLst>
        </pc:graphicFrameChg>
      </pc:sldChg>
      <pc:sldChg chg="new del">
        <pc:chgData name="Pavel Bezecny" userId="94a31c5ad9cc8db3" providerId="LiveId" clId="{05426A43-D203-44D3-A9BF-688C0ACBF7C0}" dt="2024-05-16T23:29:27.402" v="915" actId="47"/>
        <pc:sldMkLst>
          <pc:docMk/>
          <pc:sldMk cId="3461451767" sldId="266"/>
        </pc:sldMkLst>
      </pc:sldChg>
      <pc:sldChg chg="modSp add mod ord">
        <pc:chgData name="Pavel Bezecny" userId="94a31c5ad9cc8db3" providerId="LiveId" clId="{05426A43-D203-44D3-A9BF-688C0ACBF7C0}" dt="2024-05-17T00:06:10.883" v="990"/>
        <pc:sldMkLst>
          <pc:docMk/>
          <pc:sldMk cId="643945270" sldId="267"/>
        </pc:sldMkLst>
        <pc:spChg chg="mod">
          <ac:chgData name="Pavel Bezecny" userId="94a31c5ad9cc8db3" providerId="LiveId" clId="{05426A43-D203-44D3-A9BF-688C0ACBF7C0}" dt="2024-05-16T23:27:42.601" v="910" actId="20577"/>
          <ac:spMkLst>
            <pc:docMk/>
            <pc:sldMk cId="643945270" sldId="267"/>
            <ac:spMk id="2" creationId="{9773A825-FC3C-C528-0DC6-F2851FBE3050}"/>
          </ac:spMkLst>
        </pc:spChg>
        <pc:graphicFrameChg chg="mod">
          <ac:chgData name="Pavel Bezecny" userId="94a31c5ad9cc8db3" providerId="LiveId" clId="{05426A43-D203-44D3-A9BF-688C0ACBF7C0}" dt="2024-05-16T23:50:22.112" v="968" actId="207"/>
          <ac:graphicFrameMkLst>
            <pc:docMk/>
            <pc:sldMk cId="643945270" sldId="267"/>
            <ac:graphicFrameMk id="6" creationId="{41CD0E11-F9B0-254E-39CC-5E20575CAF5D}"/>
          </ac:graphicFrameMkLst>
        </pc:graphicFrameChg>
      </pc:sldChg>
      <pc:sldChg chg="modSp add mod ord">
        <pc:chgData name="Pavel Bezecny" userId="94a31c5ad9cc8db3" providerId="LiveId" clId="{05426A43-D203-44D3-A9BF-688C0ACBF7C0}" dt="2024-05-17T00:06:15.081" v="992"/>
        <pc:sldMkLst>
          <pc:docMk/>
          <pc:sldMk cId="883091048" sldId="268"/>
        </pc:sldMkLst>
        <pc:spChg chg="mod">
          <ac:chgData name="Pavel Bezecny" userId="94a31c5ad9cc8db3" providerId="LiveId" clId="{05426A43-D203-44D3-A9BF-688C0ACBF7C0}" dt="2024-05-16T23:29:53.330" v="946" actId="20577"/>
          <ac:spMkLst>
            <pc:docMk/>
            <pc:sldMk cId="883091048" sldId="268"/>
            <ac:spMk id="2" creationId="{9773A825-FC3C-C528-0DC6-F2851FBE3050}"/>
          </ac:spMkLst>
        </pc:spChg>
        <pc:graphicFrameChg chg="mod">
          <ac:chgData name="Pavel Bezecny" userId="94a31c5ad9cc8db3" providerId="LiveId" clId="{05426A43-D203-44D3-A9BF-688C0ACBF7C0}" dt="2024-05-16T23:49:10.650" v="967" actId="692"/>
          <ac:graphicFrameMkLst>
            <pc:docMk/>
            <pc:sldMk cId="883091048" sldId="268"/>
            <ac:graphicFrameMk id="6" creationId="{41CD0E11-F9B0-254E-39CC-5E20575CAF5D}"/>
          </ac:graphicFrameMkLst>
        </pc:graphicFrameChg>
      </pc:sldChg>
      <pc:sldChg chg="addSp delSp modSp new del">
        <pc:chgData name="Pavel Bezecny" userId="94a31c5ad9cc8db3" providerId="LiveId" clId="{05426A43-D203-44D3-A9BF-688C0ACBF7C0}" dt="2024-05-16T22:43:03.778" v="710" actId="47"/>
        <pc:sldMkLst>
          <pc:docMk/>
          <pc:sldMk cId="621938399" sldId="269"/>
        </pc:sldMkLst>
        <pc:spChg chg="del">
          <ac:chgData name="Pavel Bezecny" userId="94a31c5ad9cc8db3" providerId="LiveId" clId="{05426A43-D203-44D3-A9BF-688C0ACBF7C0}" dt="2024-05-16T20:50:14.967" v="157" actId="931"/>
          <ac:spMkLst>
            <pc:docMk/>
            <pc:sldMk cId="621938399" sldId="269"/>
            <ac:spMk id="3" creationId="{634DAED9-F9C9-FE0F-5782-CB79A981C734}"/>
          </ac:spMkLst>
        </pc:spChg>
        <pc:picChg chg="add mod">
          <ac:chgData name="Pavel Bezecny" userId="94a31c5ad9cc8db3" providerId="LiveId" clId="{05426A43-D203-44D3-A9BF-688C0ACBF7C0}" dt="2024-05-16T20:50:14.967" v="157" actId="931"/>
          <ac:picMkLst>
            <pc:docMk/>
            <pc:sldMk cId="621938399" sldId="269"/>
            <ac:picMk id="5" creationId="{85E3BCF2-6C49-ABD4-50C0-0972004FBAE2}"/>
          </ac:picMkLst>
        </pc:picChg>
      </pc:sldChg>
      <pc:sldChg chg="add del ord">
        <pc:chgData name="Pavel Bezecny" userId="94a31c5ad9cc8db3" providerId="LiveId" clId="{05426A43-D203-44D3-A9BF-688C0ACBF7C0}" dt="2024-05-17T00:05:49.544" v="988" actId="47"/>
        <pc:sldMkLst>
          <pc:docMk/>
          <pc:sldMk cId="1017879397" sldId="270"/>
        </pc:sldMkLst>
      </pc:sldChg>
      <pc:sldChg chg="modSp add modAnim">
        <pc:chgData name="Pavel Bezecny" userId="94a31c5ad9cc8db3" providerId="LiveId" clId="{05426A43-D203-44D3-A9BF-688C0ACBF7C0}" dt="2024-05-16T22:04:35.035" v="556" actId="6549"/>
        <pc:sldMkLst>
          <pc:docMk/>
          <pc:sldMk cId="1864751355" sldId="271"/>
        </pc:sldMkLst>
        <pc:spChg chg="mod">
          <ac:chgData name="Pavel Bezecny" userId="94a31c5ad9cc8db3" providerId="LiveId" clId="{05426A43-D203-44D3-A9BF-688C0ACBF7C0}" dt="2024-05-16T22:04:35.035" v="556" actId="6549"/>
          <ac:spMkLst>
            <pc:docMk/>
            <pc:sldMk cId="1864751355" sldId="271"/>
            <ac:spMk id="3" creationId="{DF681858-C4A5-CCEB-33D7-40C7F66729ED}"/>
          </ac:spMkLst>
        </pc:spChg>
      </pc:sldChg>
      <pc:sldChg chg="add del">
        <pc:chgData name="Pavel Bezecny" userId="94a31c5ad9cc8db3" providerId="LiveId" clId="{05426A43-D203-44D3-A9BF-688C0ACBF7C0}" dt="2024-05-16T22:05:37.200" v="559" actId="47"/>
        <pc:sldMkLst>
          <pc:docMk/>
          <pc:sldMk cId="202769216" sldId="272"/>
        </pc:sldMkLst>
      </pc:sldChg>
      <pc:sldChg chg="modSp add modAnim">
        <pc:chgData name="Pavel Bezecny" userId="94a31c5ad9cc8db3" providerId="LiveId" clId="{05426A43-D203-44D3-A9BF-688C0ACBF7C0}" dt="2024-05-16T22:07:59.044" v="563" actId="6549"/>
        <pc:sldMkLst>
          <pc:docMk/>
          <pc:sldMk cId="2310661668" sldId="273"/>
        </pc:sldMkLst>
        <pc:spChg chg="mod">
          <ac:chgData name="Pavel Bezecny" userId="94a31c5ad9cc8db3" providerId="LiveId" clId="{05426A43-D203-44D3-A9BF-688C0ACBF7C0}" dt="2024-05-16T22:07:59.044" v="563" actId="6549"/>
          <ac:spMkLst>
            <pc:docMk/>
            <pc:sldMk cId="2310661668" sldId="273"/>
            <ac:spMk id="3" creationId="{DF681858-C4A5-CCEB-33D7-40C7F66729ED}"/>
          </ac:spMkLst>
        </pc:spChg>
      </pc:sldChg>
      <pc:sldChg chg="modSp add mod">
        <pc:chgData name="Pavel Bezecny" userId="94a31c5ad9cc8db3" providerId="LiveId" clId="{05426A43-D203-44D3-A9BF-688C0ACBF7C0}" dt="2024-05-16T21:52:22.826" v="443" actId="6549"/>
        <pc:sldMkLst>
          <pc:docMk/>
          <pc:sldMk cId="1927071040" sldId="274"/>
        </pc:sldMkLst>
        <pc:spChg chg="mod">
          <ac:chgData name="Pavel Bezecny" userId="94a31c5ad9cc8db3" providerId="LiveId" clId="{05426A43-D203-44D3-A9BF-688C0ACBF7C0}" dt="2024-05-16T21:52:22.826" v="443" actId="6549"/>
          <ac:spMkLst>
            <pc:docMk/>
            <pc:sldMk cId="1927071040" sldId="274"/>
            <ac:spMk id="3" creationId="{0A87A2A1-1CAB-36C6-AC31-04C4F77103E5}"/>
          </ac:spMkLst>
        </pc:spChg>
      </pc:sldChg>
      <pc:sldChg chg="modSp add mod">
        <pc:chgData name="Pavel Bezecny" userId="94a31c5ad9cc8db3" providerId="LiveId" clId="{05426A43-D203-44D3-A9BF-688C0ACBF7C0}" dt="2024-05-16T21:54:51.842" v="449" actId="20577"/>
        <pc:sldMkLst>
          <pc:docMk/>
          <pc:sldMk cId="1938449047" sldId="275"/>
        </pc:sldMkLst>
        <pc:spChg chg="mod">
          <ac:chgData name="Pavel Bezecny" userId="94a31c5ad9cc8db3" providerId="LiveId" clId="{05426A43-D203-44D3-A9BF-688C0ACBF7C0}" dt="2024-05-16T21:54:51.842" v="449" actId="20577"/>
          <ac:spMkLst>
            <pc:docMk/>
            <pc:sldMk cId="1938449047" sldId="275"/>
            <ac:spMk id="3" creationId="{0A87A2A1-1CAB-36C6-AC31-04C4F77103E5}"/>
          </ac:spMkLst>
        </pc:spChg>
      </pc:sldChg>
      <pc:sldChg chg="modSp add mod modAnim">
        <pc:chgData name="Pavel Bezecny" userId="94a31c5ad9cc8db3" providerId="LiveId" clId="{05426A43-D203-44D3-A9BF-688C0ACBF7C0}" dt="2024-05-16T22:00:33.561" v="555" actId="6549"/>
        <pc:sldMkLst>
          <pc:docMk/>
          <pc:sldMk cId="236276727" sldId="276"/>
        </pc:sldMkLst>
        <pc:spChg chg="mod">
          <ac:chgData name="Pavel Bezecny" userId="94a31c5ad9cc8db3" providerId="LiveId" clId="{05426A43-D203-44D3-A9BF-688C0ACBF7C0}" dt="2024-05-16T22:00:33.561" v="555" actId="6549"/>
          <ac:spMkLst>
            <pc:docMk/>
            <pc:sldMk cId="236276727" sldId="276"/>
            <ac:spMk id="2" creationId="{C8643E59-8F05-BAB5-3DA0-3B62D6A17C6B}"/>
          </ac:spMkLst>
        </pc:spChg>
        <pc:spChg chg="mod">
          <ac:chgData name="Pavel Bezecny" userId="94a31c5ad9cc8db3" providerId="LiveId" clId="{05426A43-D203-44D3-A9BF-688C0ACBF7C0}" dt="2024-05-16T21:59:42.630" v="552" actId="14100"/>
          <ac:spMkLst>
            <pc:docMk/>
            <pc:sldMk cId="236276727" sldId="276"/>
            <ac:spMk id="3" creationId="{DF681858-C4A5-CCEB-33D7-40C7F66729ED}"/>
          </ac:spMkLst>
        </pc:spChg>
      </pc:sldChg>
      <pc:sldChg chg="add del">
        <pc:chgData name="Pavel Bezecny" userId="94a31c5ad9cc8db3" providerId="LiveId" clId="{05426A43-D203-44D3-A9BF-688C0ACBF7C0}" dt="2024-05-16T21:55:12.982" v="450" actId="47"/>
        <pc:sldMkLst>
          <pc:docMk/>
          <pc:sldMk cId="3064730190" sldId="276"/>
        </pc:sldMkLst>
      </pc:sldChg>
      <pc:sldChg chg="add">
        <pc:chgData name="Pavel Bezecny" userId="94a31c5ad9cc8db3" providerId="LiveId" clId="{05426A43-D203-44D3-A9BF-688C0ACBF7C0}" dt="2024-05-16T22:00:20.999" v="554" actId="2890"/>
        <pc:sldMkLst>
          <pc:docMk/>
          <pc:sldMk cId="3286724276" sldId="277"/>
        </pc:sldMkLst>
      </pc:sldChg>
      <pc:sldChg chg="modSp add modAnim">
        <pc:chgData name="Pavel Bezecny" userId="94a31c5ad9cc8db3" providerId="LiveId" clId="{05426A43-D203-44D3-A9BF-688C0ACBF7C0}" dt="2024-05-16T22:04:59.331" v="558" actId="6549"/>
        <pc:sldMkLst>
          <pc:docMk/>
          <pc:sldMk cId="608479127" sldId="278"/>
        </pc:sldMkLst>
        <pc:spChg chg="mod">
          <ac:chgData name="Pavel Bezecny" userId="94a31c5ad9cc8db3" providerId="LiveId" clId="{05426A43-D203-44D3-A9BF-688C0ACBF7C0}" dt="2024-05-16T22:04:59.331" v="558" actId="6549"/>
          <ac:spMkLst>
            <pc:docMk/>
            <pc:sldMk cId="608479127" sldId="278"/>
            <ac:spMk id="3" creationId="{DF681858-C4A5-CCEB-33D7-40C7F66729ED}"/>
          </ac:spMkLst>
        </pc:spChg>
      </pc:sldChg>
      <pc:sldChg chg="add">
        <pc:chgData name="Pavel Bezecny" userId="94a31c5ad9cc8db3" providerId="LiveId" clId="{05426A43-D203-44D3-A9BF-688C0ACBF7C0}" dt="2024-05-16T22:07:49.654" v="562" actId="2890"/>
        <pc:sldMkLst>
          <pc:docMk/>
          <pc:sldMk cId="2304554955" sldId="279"/>
        </pc:sldMkLst>
      </pc:sldChg>
      <pc:sldChg chg="modSp add modAnim">
        <pc:chgData name="Pavel Bezecny" userId="94a31c5ad9cc8db3" providerId="LiveId" clId="{05426A43-D203-44D3-A9BF-688C0ACBF7C0}" dt="2024-05-16T22:15:31.784" v="595" actId="6549"/>
        <pc:sldMkLst>
          <pc:docMk/>
          <pc:sldMk cId="526126948" sldId="280"/>
        </pc:sldMkLst>
        <pc:spChg chg="mod">
          <ac:chgData name="Pavel Bezecny" userId="94a31c5ad9cc8db3" providerId="LiveId" clId="{05426A43-D203-44D3-A9BF-688C0ACBF7C0}" dt="2024-05-16T22:15:31.784" v="595" actId="6549"/>
          <ac:spMkLst>
            <pc:docMk/>
            <pc:sldMk cId="526126948" sldId="280"/>
            <ac:spMk id="3" creationId="{CA70DD17-39B9-F904-8AEB-2CF037577CB1}"/>
          </ac:spMkLst>
        </pc:spChg>
      </pc:sldChg>
      <pc:sldChg chg="modSp add modAnim">
        <pc:chgData name="Pavel Bezecny" userId="94a31c5ad9cc8db3" providerId="LiveId" clId="{05426A43-D203-44D3-A9BF-688C0ACBF7C0}" dt="2024-05-16T22:26:58.468" v="689" actId="6549"/>
        <pc:sldMkLst>
          <pc:docMk/>
          <pc:sldMk cId="4071745833" sldId="281"/>
        </pc:sldMkLst>
        <pc:spChg chg="mod">
          <ac:chgData name="Pavel Bezecny" userId="94a31c5ad9cc8db3" providerId="LiveId" clId="{05426A43-D203-44D3-A9BF-688C0ACBF7C0}" dt="2024-05-16T22:26:58.468" v="689" actId="6549"/>
          <ac:spMkLst>
            <pc:docMk/>
            <pc:sldMk cId="4071745833" sldId="281"/>
            <ac:spMk id="3" creationId="{CA70DD17-39B9-F904-8AEB-2CF037577CB1}"/>
          </ac:spMkLst>
        </pc:spChg>
      </pc:sldChg>
      <pc:sldChg chg="add del">
        <pc:chgData name="Pavel Bezecny" userId="94a31c5ad9cc8db3" providerId="LiveId" clId="{05426A43-D203-44D3-A9BF-688C0ACBF7C0}" dt="2024-05-16T22:17:50.294" v="676" actId="47"/>
        <pc:sldMkLst>
          <pc:docMk/>
          <pc:sldMk cId="2749916961" sldId="282"/>
        </pc:sldMkLst>
      </pc:sldChg>
      <pc:sldChg chg="modSp add ord modAnim">
        <pc:chgData name="Pavel Bezecny" userId="94a31c5ad9cc8db3" providerId="LiveId" clId="{05426A43-D203-44D3-A9BF-688C0ACBF7C0}" dt="2024-05-16T22:13:53.926" v="592" actId="6549"/>
        <pc:sldMkLst>
          <pc:docMk/>
          <pc:sldMk cId="1682606574" sldId="283"/>
        </pc:sldMkLst>
        <pc:spChg chg="mod">
          <ac:chgData name="Pavel Bezecny" userId="94a31c5ad9cc8db3" providerId="LiveId" clId="{05426A43-D203-44D3-A9BF-688C0ACBF7C0}" dt="2024-05-16T22:13:53.926" v="592" actId="6549"/>
          <ac:spMkLst>
            <pc:docMk/>
            <pc:sldMk cId="1682606574" sldId="283"/>
            <ac:spMk id="3" creationId="{CA70DD17-39B9-F904-8AEB-2CF037577CB1}"/>
          </ac:spMkLst>
        </pc:spChg>
      </pc:sldChg>
      <pc:sldChg chg="add">
        <pc:chgData name="Pavel Bezecny" userId="94a31c5ad9cc8db3" providerId="LiveId" clId="{05426A43-D203-44D3-A9BF-688C0ACBF7C0}" dt="2024-05-16T22:13:47.528" v="591" actId="2890"/>
        <pc:sldMkLst>
          <pc:docMk/>
          <pc:sldMk cId="1263757823" sldId="284"/>
        </pc:sldMkLst>
      </pc:sldChg>
      <pc:sldChg chg="add">
        <pc:chgData name="Pavel Bezecny" userId="94a31c5ad9cc8db3" providerId="LiveId" clId="{05426A43-D203-44D3-A9BF-688C0ACBF7C0}" dt="2024-05-16T22:26:49.312" v="688" actId="2890"/>
        <pc:sldMkLst>
          <pc:docMk/>
          <pc:sldMk cId="2997140764" sldId="285"/>
        </pc:sldMkLst>
      </pc:sldChg>
      <pc:sldChg chg="modSp add mod modAnim">
        <pc:chgData name="Pavel Bezecny" userId="94a31c5ad9cc8db3" providerId="LiveId" clId="{05426A43-D203-44D3-A9BF-688C0ACBF7C0}" dt="2024-05-16T22:31:10.426" v="707" actId="20577"/>
        <pc:sldMkLst>
          <pc:docMk/>
          <pc:sldMk cId="2152159451" sldId="286"/>
        </pc:sldMkLst>
        <pc:spChg chg="mod">
          <ac:chgData name="Pavel Bezecny" userId="94a31c5ad9cc8db3" providerId="LiveId" clId="{05426A43-D203-44D3-A9BF-688C0ACBF7C0}" dt="2024-05-16T22:31:10.426" v="707" actId="20577"/>
          <ac:spMkLst>
            <pc:docMk/>
            <pc:sldMk cId="2152159451" sldId="286"/>
            <ac:spMk id="3" creationId="{989FD267-00E9-4A8D-2F49-8629C47C97CF}"/>
          </ac:spMkLst>
        </pc:spChg>
      </pc:sldChg>
      <pc:sldChg chg="modSp add mod modAnim">
        <pc:chgData name="Pavel Bezecny" userId="94a31c5ad9cc8db3" providerId="LiveId" clId="{05426A43-D203-44D3-A9BF-688C0ACBF7C0}" dt="2024-05-16T22:30:07.090" v="700" actId="6549"/>
        <pc:sldMkLst>
          <pc:docMk/>
          <pc:sldMk cId="2555442655" sldId="287"/>
        </pc:sldMkLst>
        <pc:spChg chg="mod">
          <ac:chgData name="Pavel Bezecny" userId="94a31c5ad9cc8db3" providerId="LiveId" clId="{05426A43-D203-44D3-A9BF-688C0ACBF7C0}" dt="2024-05-16T22:30:07.090" v="700" actId="6549"/>
          <ac:spMkLst>
            <pc:docMk/>
            <pc:sldMk cId="2555442655" sldId="287"/>
            <ac:spMk id="3" creationId="{989FD267-00E9-4A8D-2F49-8629C47C97CF}"/>
          </ac:spMkLst>
        </pc:spChg>
      </pc:sldChg>
      <pc:sldChg chg="modSp add mod">
        <pc:chgData name="Pavel Bezecny" userId="94a31c5ad9cc8db3" providerId="LiveId" clId="{05426A43-D203-44D3-A9BF-688C0ACBF7C0}" dt="2024-05-16T22:30:21.875" v="705" actId="6549"/>
        <pc:sldMkLst>
          <pc:docMk/>
          <pc:sldMk cId="2603080360" sldId="288"/>
        </pc:sldMkLst>
        <pc:spChg chg="mod">
          <ac:chgData name="Pavel Bezecny" userId="94a31c5ad9cc8db3" providerId="LiveId" clId="{05426A43-D203-44D3-A9BF-688C0ACBF7C0}" dt="2024-05-16T22:30:21.875" v="705" actId="6549"/>
          <ac:spMkLst>
            <pc:docMk/>
            <pc:sldMk cId="2603080360" sldId="288"/>
            <ac:spMk id="3" creationId="{989FD267-00E9-4A8D-2F49-8629C47C97CF}"/>
          </ac:spMkLst>
        </pc:spChg>
      </pc:sldChg>
      <pc:sldChg chg="add">
        <pc:chgData name="Pavel Bezecny" userId="94a31c5ad9cc8db3" providerId="LiveId" clId="{05426A43-D203-44D3-A9BF-688C0ACBF7C0}" dt="2024-05-16T22:40:18.779" v="708" actId="2890"/>
        <pc:sldMkLst>
          <pc:docMk/>
          <pc:sldMk cId="897972434" sldId="289"/>
        </pc:sldMkLst>
      </pc:sldChg>
      <pc:sldChg chg="add del">
        <pc:chgData name="Pavel Bezecny" userId="94a31c5ad9cc8db3" providerId="LiveId" clId="{05426A43-D203-44D3-A9BF-688C0ACBF7C0}" dt="2024-05-16T23:24:44.094" v="877" actId="47"/>
        <pc:sldMkLst>
          <pc:docMk/>
          <pc:sldMk cId="1578818129" sldId="290"/>
        </pc:sldMkLst>
      </pc:sldChg>
      <pc:sldChg chg="modSp add mod modAnim">
        <pc:chgData name="Pavel Bezecny" userId="94a31c5ad9cc8db3" providerId="LiveId" clId="{05426A43-D203-44D3-A9BF-688C0ACBF7C0}" dt="2024-05-16T23:23:25.022" v="874" actId="27636"/>
        <pc:sldMkLst>
          <pc:docMk/>
          <pc:sldMk cId="2603931406" sldId="291"/>
        </pc:sldMkLst>
        <pc:spChg chg="mod">
          <ac:chgData name="Pavel Bezecny" userId="94a31c5ad9cc8db3" providerId="LiveId" clId="{05426A43-D203-44D3-A9BF-688C0ACBF7C0}" dt="2024-05-16T23:23:25.022" v="874" actId="27636"/>
          <ac:spMkLst>
            <pc:docMk/>
            <pc:sldMk cId="2603931406" sldId="291"/>
            <ac:spMk id="3" creationId="{1CED27AE-54C1-45A7-05DC-F36BF37F9D25}"/>
          </ac:spMkLst>
        </pc:spChg>
      </pc:sldChg>
      <pc:sldChg chg="add">
        <pc:chgData name="Pavel Bezecny" userId="94a31c5ad9cc8db3" providerId="LiveId" clId="{05426A43-D203-44D3-A9BF-688C0ACBF7C0}" dt="2024-05-16T23:22:39.480" v="868" actId="2890"/>
        <pc:sldMkLst>
          <pc:docMk/>
          <pc:sldMk cId="1285103045" sldId="292"/>
        </pc:sldMkLst>
      </pc:sldChg>
      <pc:sldChg chg="add del">
        <pc:chgData name="Pavel Bezecny" userId="94a31c5ad9cc8db3" providerId="LiveId" clId="{05426A43-D203-44D3-A9BF-688C0ACBF7C0}" dt="2024-05-16T23:24:39.630" v="875" actId="47"/>
        <pc:sldMkLst>
          <pc:docMk/>
          <pc:sldMk cId="3117539890" sldId="293"/>
        </pc:sldMkLst>
      </pc:sldChg>
      <pc:sldChg chg="add del">
        <pc:chgData name="Pavel Bezecny" userId="94a31c5ad9cc8db3" providerId="LiveId" clId="{05426A43-D203-44D3-A9BF-688C0ACBF7C0}" dt="2024-05-16T23:24:41.294" v="876" actId="47"/>
        <pc:sldMkLst>
          <pc:docMk/>
          <pc:sldMk cId="602925829" sldId="29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Blackpool recruitment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Jan-Jun 2017</c:v>
                </c:pt>
                <c:pt idx="1">
                  <c:v>Jul-Dec 2017</c:v>
                </c:pt>
                <c:pt idx="2">
                  <c:v>Jan-Jun 2018</c:v>
                </c:pt>
                <c:pt idx="3">
                  <c:v>Jul-Dec 2018</c:v>
                </c:pt>
                <c:pt idx="4">
                  <c:v>Jan-Jun 2019</c:v>
                </c:pt>
                <c:pt idx="5">
                  <c:v>Jul-Dec 2019</c:v>
                </c:pt>
                <c:pt idx="6">
                  <c:v>Jan-Jun 2020</c:v>
                </c:pt>
                <c:pt idx="7">
                  <c:v>Jul-Dec 2020</c:v>
                </c:pt>
                <c:pt idx="8">
                  <c:v>Jan-Jun 2021</c:v>
                </c:pt>
                <c:pt idx="9">
                  <c:v>Jul-Dec 2021</c:v>
                </c:pt>
                <c:pt idx="10">
                  <c:v>Jan-Jun 2022</c:v>
                </c:pt>
                <c:pt idx="11">
                  <c:v>Jul-Dec 2022</c:v>
                </c:pt>
                <c:pt idx="12">
                  <c:v>Jan-Jun 2023</c:v>
                </c:pt>
                <c:pt idx="13">
                  <c:v>Jul-Dec 2023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4</c:v>
                </c:pt>
                <c:pt idx="1">
                  <c:v>10</c:v>
                </c:pt>
                <c:pt idx="2">
                  <c:v>9</c:v>
                </c:pt>
                <c:pt idx="3">
                  <c:v>7</c:v>
                </c:pt>
                <c:pt idx="4">
                  <c:v>6</c:v>
                </c:pt>
                <c:pt idx="5">
                  <c:v>10</c:v>
                </c:pt>
                <c:pt idx="6">
                  <c:v>1</c:v>
                </c:pt>
                <c:pt idx="7">
                  <c:v>7</c:v>
                </c:pt>
                <c:pt idx="8">
                  <c:v>4</c:v>
                </c:pt>
                <c:pt idx="9">
                  <c:v>6</c:v>
                </c:pt>
                <c:pt idx="10">
                  <c:v>19</c:v>
                </c:pt>
                <c:pt idx="11">
                  <c:v>14</c:v>
                </c:pt>
                <c:pt idx="12">
                  <c:v>15</c:v>
                </c:pt>
                <c:pt idx="13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EC-4E68-A741-B187A6DBE29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85402344"/>
        <c:axId val="485403424"/>
      </c:lineChart>
      <c:catAx>
        <c:axId val="485402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403424"/>
        <c:crosses val="autoZero"/>
        <c:auto val="1"/>
        <c:lblAlgn val="ctr"/>
        <c:lblOffset val="100"/>
        <c:noMultiLvlLbl val="0"/>
      </c:catAx>
      <c:valAx>
        <c:axId val="48540342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85402344"/>
        <c:crosses val="autoZero"/>
        <c:crossBetween val="between"/>
      </c:valAx>
      <c:spPr>
        <a:solidFill>
          <a:srgbClr val="FFFF00"/>
        </a:solidFill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Blackpool recruitment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Jan-Jun 2017</c:v>
                </c:pt>
                <c:pt idx="1">
                  <c:v>Jul-Dec 2017</c:v>
                </c:pt>
                <c:pt idx="2">
                  <c:v>Jan-Jun 2018</c:v>
                </c:pt>
                <c:pt idx="3">
                  <c:v>Jul-Dec 2018</c:v>
                </c:pt>
                <c:pt idx="4">
                  <c:v>Jan-Jun 2019</c:v>
                </c:pt>
                <c:pt idx="5">
                  <c:v>Jul-Dec 2019</c:v>
                </c:pt>
                <c:pt idx="6">
                  <c:v>Jan-Jun 2020</c:v>
                </c:pt>
                <c:pt idx="7">
                  <c:v>Jul-Dec 2020</c:v>
                </c:pt>
                <c:pt idx="8">
                  <c:v>Jan-Jun 2021</c:v>
                </c:pt>
                <c:pt idx="9">
                  <c:v>Jul-Dec 2021</c:v>
                </c:pt>
                <c:pt idx="10">
                  <c:v>Jan-Jun 2022</c:v>
                </c:pt>
                <c:pt idx="11">
                  <c:v>Jul-Dec 2022</c:v>
                </c:pt>
                <c:pt idx="12">
                  <c:v>Jan-Jun 2023</c:v>
                </c:pt>
                <c:pt idx="13">
                  <c:v>Jul-Dec 2023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4</c:v>
                </c:pt>
                <c:pt idx="1">
                  <c:v>10</c:v>
                </c:pt>
                <c:pt idx="2">
                  <c:v>9</c:v>
                </c:pt>
                <c:pt idx="3">
                  <c:v>7</c:v>
                </c:pt>
                <c:pt idx="4">
                  <c:v>6</c:v>
                </c:pt>
                <c:pt idx="5">
                  <c:v>10</c:v>
                </c:pt>
                <c:pt idx="6">
                  <c:v>1</c:v>
                </c:pt>
                <c:pt idx="7">
                  <c:v>7</c:v>
                </c:pt>
                <c:pt idx="8">
                  <c:v>4</c:v>
                </c:pt>
                <c:pt idx="9">
                  <c:v>6</c:v>
                </c:pt>
                <c:pt idx="10">
                  <c:v>19</c:v>
                </c:pt>
                <c:pt idx="11">
                  <c:v>14</c:v>
                </c:pt>
                <c:pt idx="12">
                  <c:v>15</c:v>
                </c:pt>
                <c:pt idx="13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EC-4E68-A741-B187A6DBE2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Overall recruitment per site</c:v>
                </c:pt>
              </c:strCache>
            </c:strRef>
          </c:tx>
          <c:spPr>
            <a:ln w="31750" cap="rnd">
              <a:solidFill>
                <a:srgbClr val="0070C0"/>
              </a:solidFill>
              <a:round/>
            </a:ln>
            <a:effectLst>
              <a:outerShdw blurRad="50800" dist="50800" dir="5400000" algn="ctr" rotWithShape="0">
                <a:srgbClr val="0070C0"/>
              </a:outerShdw>
            </a:effectLst>
          </c:spPr>
          <c:marker>
            <c:symbol val="circle"/>
            <c:size val="17"/>
            <c:spPr>
              <a:solidFill>
                <a:schemeClr val="accent2"/>
              </a:solidFill>
              <a:ln>
                <a:solidFill>
                  <a:srgbClr val="0070C0"/>
                </a:solidFill>
              </a:ln>
              <a:effectLst>
                <a:outerShdw blurRad="50800" dist="50800" dir="5400000" algn="ctr" rotWithShape="0">
                  <a:srgbClr val="0070C0"/>
                </a:outerShdw>
              </a:effectLst>
            </c:spPr>
          </c:marker>
          <c:dPt>
            <c:idx val="1"/>
            <c:marker>
              <c:symbol val="circle"/>
              <c:size val="17"/>
              <c:spPr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effectLst>
                  <a:outerShdw blurRad="50800" dist="50800" dir="5400000" algn="ctr" rotWithShape="0">
                    <a:srgbClr val="0070C0"/>
                  </a:outerShdw>
                </a:effectLst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F1DD-4BAB-8BDA-81221B5FCF32}"/>
              </c:ext>
            </c:extLst>
          </c:dPt>
          <c:dPt>
            <c:idx val="10"/>
            <c:marker>
              <c:symbol val="circle"/>
              <c:size val="17"/>
              <c:spPr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effectLst>
                  <a:outerShdw blurRad="50800" dist="50800" dir="5400000" algn="ctr" rotWithShape="0">
                    <a:srgbClr val="0070C0"/>
                  </a:outerShdw>
                </a:effectLst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F1DD-4BAB-8BDA-81221B5FCF32}"/>
              </c:ext>
            </c:extLst>
          </c:dPt>
          <c:dLbls>
            <c:spPr>
              <a:solidFill>
                <a:srgbClr val="0070C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Jan-Jun 2017</c:v>
                </c:pt>
                <c:pt idx="1">
                  <c:v>Jul-Dec 2017</c:v>
                </c:pt>
                <c:pt idx="2">
                  <c:v>Jan-Jun 2018</c:v>
                </c:pt>
                <c:pt idx="3">
                  <c:v>Jul-Dec 2018</c:v>
                </c:pt>
                <c:pt idx="4">
                  <c:v>Jan-Jun 2019</c:v>
                </c:pt>
                <c:pt idx="5">
                  <c:v>Jul-Dec 2019</c:v>
                </c:pt>
                <c:pt idx="6">
                  <c:v>Jan-Jun 2020</c:v>
                </c:pt>
                <c:pt idx="7">
                  <c:v>Jul-Dec 2020</c:v>
                </c:pt>
                <c:pt idx="8">
                  <c:v>Jan-Jun 2021</c:v>
                </c:pt>
                <c:pt idx="9">
                  <c:v>Jul-Dec 2021</c:v>
                </c:pt>
                <c:pt idx="10">
                  <c:v>Jan-Jun 2022</c:v>
                </c:pt>
                <c:pt idx="11">
                  <c:v>Jul-Dec 2022</c:v>
                </c:pt>
                <c:pt idx="12">
                  <c:v>Jan-Jun 2023</c:v>
                </c:pt>
                <c:pt idx="13">
                  <c:v>Jul-Dec 2023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1.73</c:v>
                </c:pt>
                <c:pt idx="1">
                  <c:v>2.42</c:v>
                </c:pt>
                <c:pt idx="2">
                  <c:v>2.63</c:v>
                </c:pt>
                <c:pt idx="3">
                  <c:v>3.09</c:v>
                </c:pt>
                <c:pt idx="4">
                  <c:v>3.28</c:v>
                </c:pt>
                <c:pt idx="5">
                  <c:v>3.22</c:v>
                </c:pt>
                <c:pt idx="6">
                  <c:v>2.2599999999999998</c:v>
                </c:pt>
                <c:pt idx="7">
                  <c:v>2.08</c:v>
                </c:pt>
                <c:pt idx="8">
                  <c:v>2.33</c:v>
                </c:pt>
                <c:pt idx="9">
                  <c:v>2.36</c:v>
                </c:pt>
                <c:pt idx="10">
                  <c:v>2.42</c:v>
                </c:pt>
                <c:pt idx="11">
                  <c:v>2.54</c:v>
                </c:pt>
                <c:pt idx="12">
                  <c:v>2.15</c:v>
                </c:pt>
                <c:pt idx="13">
                  <c:v>2.0699999999999998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EC-4E68-A741-B187A6DBE29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85402344"/>
        <c:axId val="485403424"/>
      </c:lineChart>
      <c:catAx>
        <c:axId val="485402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403424"/>
        <c:crosses val="autoZero"/>
        <c:auto val="1"/>
        <c:lblAlgn val="ctr"/>
        <c:lblOffset val="100"/>
        <c:noMultiLvlLbl val="0"/>
      </c:catAx>
      <c:valAx>
        <c:axId val="48540342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85402344"/>
        <c:crosses val="autoZero"/>
        <c:crossBetween val="between"/>
      </c:valAx>
      <c:spPr>
        <a:solidFill>
          <a:srgbClr val="FFFF00"/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3.5243329901371731E-2"/>
          <c:y val="6.4006186726659225E-2"/>
          <c:w val="0.51845638752514056"/>
          <c:h val="0.1217080989876265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65460-6355-4319-8E5E-EB81ACFB1A23}" type="datetimeFigureOut">
              <a:rPr lang="de-AT" smtClean="0"/>
              <a:t>17.05.2024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74F2D-C492-4BF3-B360-1C060271265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585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74F2D-C492-4BF3-B360-1C0602712654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6413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74F2D-C492-4BF3-B360-1C0602712654}" type="slidenum">
              <a:rPr lang="de-AT" smtClean="0"/>
              <a:t>30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698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B4A7-CA95-4B77-B5E9-0BCEEDD60109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735EE53-0787-47F1-A4E1-7EDFF72EE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68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B4A7-CA95-4B77-B5E9-0BCEEDD60109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35EE53-0787-47F1-A4E1-7EDFF72EE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849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B4A7-CA95-4B77-B5E9-0BCEEDD60109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35EE53-0787-47F1-A4E1-7EDFF72EE3F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9109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B4A7-CA95-4B77-B5E9-0BCEEDD60109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35EE53-0787-47F1-A4E1-7EDFF72EE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327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B4A7-CA95-4B77-B5E9-0BCEEDD60109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35EE53-0787-47F1-A4E1-7EDFF72EE3F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7818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B4A7-CA95-4B77-B5E9-0BCEEDD60109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35EE53-0787-47F1-A4E1-7EDFF72EE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600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B4A7-CA95-4B77-B5E9-0BCEEDD60109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EE53-0787-47F1-A4E1-7EDFF72EE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563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B4A7-CA95-4B77-B5E9-0BCEEDD60109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EE53-0787-47F1-A4E1-7EDFF72EE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956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B4A7-CA95-4B77-B5E9-0BCEEDD60109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EE53-0787-47F1-A4E1-7EDFF72EE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46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B4A7-CA95-4B77-B5E9-0BCEEDD60109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35EE53-0787-47F1-A4E1-7EDFF72EE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93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B4A7-CA95-4B77-B5E9-0BCEEDD60109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35EE53-0787-47F1-A4E1-7EDFF72EE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3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B4A7-CA95-4B77-B5E9-0BCEEDD60109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35EE53-0787-47F1-A4E1-7EDFF72EE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665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B4A7-CA95-4B77-B5E9-0BCEEDD60109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EE53-0787-47F1-A4E1-7EDFF72EE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324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B4A7-CA95-4B77-B5E9-0BCEEDD60109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EE53-0787-47F1-A4E1-7EDFF72EE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679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B4A7-CA95-4B77-B5E9-0BCEEDD60109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EE53-0787-47F1-A4E1-7EDFF72EE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230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B4A7-CA95-4B77-B5E9-0BCEEDD60109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35EE53-0787-47F1-A4E1-7EDFF72EE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78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9B4A7-CA95-4B77-B5E9-0BCEEDD60109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735EE53-0787-47F1-A4E1-7EDFF72EE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84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A8709C-A233-DADE-A16F-245A57784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79" y="1795849"/>
            <a:ext cx="3778870" cy="31148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>
                <a:solidFill>
                  <a:srgbClr val="FEFFFF"/>
                </a:solidFill>
              </a:rPr>
              <a:t>OPTIMA TRIAL: Challenges and opportunities</a:t>
            </a:r>
            <a:br>
              <a:rPr lang="en-US" sz="3400" dirty="0">
                <a:solidFill>
                  <a:srgbClr val="FEFFFF"/>
                </a:solidFill>
              </a:rPr>
            </a:br>
            <a:br>
              <a:rPr lang="en-US" sz="3400" dirty="0">
                <a:solidFill>
                  <a:srgbClr val="FEFFFF"/>
                </a:solidFill>
              </a:rPr>
            </a:br>
            <a:endParaRPr lang="en-GB" sz="3400" dirty="0">
              <a:solidFill>
                <a:srgbClr val="FEFFFF"/>
              </a:solidFill>
            </a:endParaRPr>
          </a:p>
        </p:txBody>
      </p:sp>
      <p:pic>
        <p:nvPicPr>
          <p:cNvPr id="4" name="Picture 3" descr="A building with a circular glass facade&#10;&#10;Description automatically generated">
            <a:extLst>
              <a:ext uri="{FF2B5EF4-FFF2-40B4-BE49-F238E27FC236}">
                <a16:creationId xmlns:a16="http://schemas.microsoft.com/office/drawing/2014/main" id="{8228C61A-CADF-5843-1B82-B550A3CAC0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01" r="14095" b="8168"/>
          <a:stretch/>
        </p:blipFill>
        <p:spPr>
          <a:xfrm>
            <a:off x="4639732" y="10"/>
            <a:ext cx="7552267" cy="685799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64D236DE-BD07-488F-B236-DDEEFFF7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118D41-CA03-E87F-02D6-3F8EB9E12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729" y="5230057"/>
            <a:ext cx="3778870" cy="544260"/>
          </a:xfrm>
        </p:spPr>
        <p:txBody>
          <a:bodyPr anchor="ctr">
            <a:normAutofit/>
          </a:bodyPr>
          <a:lstStyle/>
          <a:p>
            <a:r>
              <a:rPr lang="en-GB" sz="1600">
                <a:solidFill>
                  <a:srgbClr val="FEFFFF"/>
                </a:solidFill>
              </a:rPr>
              <a:t>BLACKPOOL VICTORIA HOSPITAL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3E423B-2BCD-EEF7-D8E7-D9D245352AA9}"/>
              </a:ext>
            </a:extLst>
          </p:cNvPr>
          <p:cNvSpPr txBox="1"/>
          <p:nvPr/>
        </p:nvSpPr>
        <p:spPr>
          <a:xfrm>
            <a:off x="-10668" y="6046447"/>
            <a:ext cx="4798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Pavel Bezecny, Adrian McKenna</a:t>
            </a:r>
          </a:p>
          <a:p>
            <a:r>
              <a:rPr lang="en-GB" dirty="0">
                <a:solidFill>
                  <a:srgbClr val="FF0000"/>
                </a:solidFill>
              </a:rPr>
              <a:t>OPTIMA Investigators Meeting 22/05/2024</a:t>
            </a:r>
            <a:endParaRPr lang="de-A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47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43E59-8F05-BAB5-3DA0-3B62D6A17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dirty="0"/>
              <a:t>BLACKPOOL</a:t>
            </a:r>
            <a:r>
              <a:rPr lang="en-GB" sz="4400" i="1" dirty="0"/>
              <a:t> </a:t>
            </a:r>
            <a:r>
              <a:rPr lang="en-GB" sz="4400" dirty="0"/>
              <a:t>STRENGTHS:</a:t>
            </a:r>
            <a:br>
              <a:rPr lang="en-GB" sz="4400" dirty="0"/>
            </a:br>
            <a:r>
              <a:rPr lang="en-GB" sz="2800" b="1" dirty="0"/>
              <a:t>suitable recruits don’t get missed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81858-C4A5-CCEB-33D7-40C7F6672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Pro-active identification of potential trial recruits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At MDT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Screening of potential candidates by research nurses</a:t>
            </a:r>
          </a:p>
        </p:txBody>
      </p:sp>
    </p:spTree>
    <p:extLst>
      <p:ext uri="{BB962C8B-B14F-4D97-AF65-F5344CB8AC3E}">
        <p14:creationId xmlns:p14="http://schemas.microsoft.com/office/powerpoint/2010/main" val="60847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43E59-8F05-BAB5-3DA0-3B62D6A17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dirty="0"/>
              <a:t>BLACKPOOL</a:t>
            </a:r>
            <a:r>
              <a:rPr lang="en-GB" sz="4400" i="1" dirty="0"/>
              <a:t> </a:t>
            </a:r>
            <a:r>
              <a:rPr lang="en-GB" sz="4400" dirty="0"/>
              <a:t>STRENGTHS:</a:t>
            </a:r>
            <a:br>
              <a:rPr lang="en-GB" sz="4400" dirty="0"/>
            </a:br>
            <a:r>
              <a:rPr lang="en-GB" sz="2800" b="1" dirty="0"/>
              <a:t>suitable recruits don’t get missed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81858-C4A5-CCEB-33D7-40C7F6672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Pro-active identification of potential trial recruits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At MDT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Screening of potential candidates by research nurses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MDT engagement - Surgery/oncology/pathology/radiology/BCNs/research nurses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Trial education/awareness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Non-reliance on individuals</a:t>
            </a:r>
          </a:p>
        </p:txBody>
      </p:sp>
    </p:spTree>
    <p:extLst>
      <p:ext uri="{BB962C8B-B14F-4D97-AF65-F5344CB8AC3E}">
        <p14:creationId xmlns:p14="http://schemas.microsoft.com/office/powerpoint/2010/main" val="231066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43E59-8F05-BAB5-3DA0-3B62D6A17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dirty="0"/>
              <a:t>BLACKPOOL</a:t>
            </a:r>
            <a:r>
              <a:rPr lang="en-GB" sz="4400" i="1" dirty="0"/>
              <a:t> </a:t>
            </a:r>
            <a:r>
              <a:rPr lang="en-GB" sz="4400" dirty="0"/>
              <a:t>STRENGTHS:</a:t>
            </a:r>
            <a:br>
              <a:rPr lang="en-GB" sz="4400" dirty="0"/>
            </a:br>
            <a:r>
              <a:rPr lang="en-GB" sz="2800" b="1" dirty="0"/>
              <a:t>suitable recruits don’t get missed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81858-C4A5-CCEB-33D7-40C7F6672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Pro-active identification of potential trial recruits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At MDT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Screening of potential candidates by research nurses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MDT engagement - Surgery/oncology/pathology/radiology/BCNs/research nurses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Trial education/awareness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Non-reliance on individuals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MDT documentation – references potential research trials as well as patient treatment plans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5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64BE3-CE43-9E3A-A9E3-932E10A24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dirty="0"/>
              <a:t>BLACKPOOL</a:t>
            </a:r>
            <a:r>
              <a:rPr lang="en-GB" sz="4400" i="1" dirty="0"/>
              <a:t> </a:t>
            </a:r>
            <a:r>
              <a:rPr lang="en-GB" sz="4400" dirty="0"/>
              <a:t>STRENGTHS:</a:t>
            </a:r>
            <a:br>
              <a:rPr lang="en-GB" sz="4400" dirty="0"/>
            </a:br>
            <a:r>
              <a:rPr lang="en-GB" sz="2800" b="1" dirty="0"/>
              <a:t>trial introduced by right person at right time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0DD17-39B9-F904-8AEB-2CF037577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60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64BE3-CE43-9E3A-A9E3-932E10A24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dirty="0"/>
              <a:t>BLACKPOOL</a:t>
            </a:r>
            <a:r>
              <a:rPr lang="en-GB" sz="4400" i="1" dirty="0"/>
              <a:t> </a:t>
            </a:r>
            <a:r>
              <a:rPr lang="en-GB" sz="4400" dirty="0"/>
              <a:t>STRENGTHS:</a:t>
            </a:r>
            <a:br>
              <a:rPr lang="en-GB" sz="4400" dirty="0"/>
            </a:br>
            <a:r>
              <a:rPr lang="en-GB" sz="2800" b="1" dirty="0"/>
              <a:t>trial introduced by right person at right time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0DD17-39B9-F904-8AEB-2CF037577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Specialist nurse involvement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Breast Care Nurse involvement</a:t>
            </a:r>
          </a:p>
        </p:txBody>
      </p:sp>
    </p:spTree>
    <p:extLst>
      <p:ext uri="{BB962C8B-B14F-4D97-AF65-F5344CB8AC3E}">
        <p14:creationId xmlns:p14="http://schemas.microsoft.com/office/powerpoint/2010/main" val="126375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80790-7BE3-0B66-D59D-DB829A1F4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4E4455-6D1C-97EC-3570-10A6A4E66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-361950"/>
            <a:ext cx="6200775" cy="790575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59AACC-7427-F5F8-549C-D2E748752BD9}"/>
              </a:ext>
            </a:extLst>
          </p:cNvPr>
          <p:cNvSpPr txBox="1"/>
          <p:nvPr/>
        </p:nvSpPr>
        <p:spPr>
          <a:xfrm>
            <a:off x="9139862" y="387392"/>
            <a:ext cx="23647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Breast Care Nurses:</a:t>
            </a:r>
          </a:p>
          <a:p>
            <a:endParaRPr lang="en-GB" dirty="0"/>
          </a:p>
          <a:p>
            <a:r>
              <a:rPr lang="en-GB" dirty="0"/>
              <a:t>Sarah Wilkinson</a:t>
            </a:r>
          </a:p>
          <a:p>
            <a:r>
              <a:rPr lang="en-GB" dirty="0"/>
              <a:t>Hayley Podesta</a:t>
            </a:r>
          </a:p>
          <a:p>
            <a:r>
              <a:rPr lang="en-GB" dirty="0"/>
              <a:t>Louise Carter</a:t>
            </a:r>
          </a:p>
          <a:p>
            <a:r>
              <a:rPr lang="en-GB" dirty="0"/>
              <a:t>Lynette Bracegirdle</a:t>
            </a:r>
            <a:endParaRPr lang="de-A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EF54A1-0ACF-FD2E-0116-A78D77D79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088" y="2581386"/>
            <a:ext cx="3438524" cy="422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30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64BE3-CE43-9E3A-A9E3-932E10A24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dirty="0"/>
              <a:t>BLACKPOOL</a:t>
            </a:r>
            <a:r>
              <a:rPr lang="en-GB" sz="4400" i="1" dirty="0"/>
              <a:t> </a:t>
            </a:r>
            <a:r>
              <a:rPr lang="en-GB" sz="4400" dirty="0"/>
              <a:t>STRENGTHS:</a:t>
            </a:r>
            <a:br>
              <a:rPr lang="en-GB" sz="4400" dirty="0"/>
            </a:br>
            <a:r>
              <a:rPr lang="en-GB" sz="2800" b="1" dirty="0"/>
              <a:t>trial introduced by right person at right time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0DD17-39B9-F904-8AEB-2CF037577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Specialist nurse involvement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BCN involvement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Trial introduction/advocation – early in treatment </a:t>
            </a:r>
          </a:p>
        </p:txBody>
      </p:sp>
    </p:spTree>
    <p:extLst>
      <p:ext uri="{BB962C8B-B14F-4D97-AF65-F5344CB8AC3E}">
        <p14:creationId xmlns:p14="http://schemas.microsoft.com/office/powerpoint/2010/main" val="132995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64BE3-CE43-9E3A-A9E3-932E10A24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dirty="0"/>
              <a:t>BLACKPOOL</a:t>
            </a:r>
            <a:r>
              <a:rPr lang="en-GB" sz="4400" i="1" dirty="0"/>
              <a:t> </a:t>
            </a:r>
            <a:r>
              <a:rPr lang="en-GB" sz="4400" dirty="0"/>
              <a:t>STRENGTHS:</a:t>
            </a:r>
            <a:br>
              <a:rPr lang="en-GB" sz="4400" dirty="0"/>
            </a:br>
            <a:r>
              <a:rPr lang="en-GB" sz="2800" b="1" dirty="0"/>
              <a:t>trial introduced by right person at right time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0DD17-39B9-F904-8AEB-2CF037577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Specialist nurse involvement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BCN involvement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Trial introduction/advocation – early in treatment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Nurse teamwork/co-operation – BCN/Oncology nurses/research nurses</a:t>
            </a:r>
          </a:p>
        </p:txBody>
      </p:sp>
    </p:spTree>
    <p:extLst>
      <p:ext uri="{BB962C8B-B14F-4D97-AF65-F5344CB8AC3E}">
        <p14:creationId xmlns:p14="http://schemas.microsoft.com/office/powerpoint/2010/main" val="52612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64BE3-CE43-9E3A-A9E3-932E10A24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dirty="0"/>
              <a:t>BLACKPOOL</a:t>
            </a:r>
            <a:r>
              <a:rPr lang="en-GB" sz="4400" i="1" dirty="0"/>
              <a:t> </a:t>
            </a:r>
            <a:r>
              <a:rPr lang="en-GB" sz="4400" dirty="0"/>
              <a:t>STRENGTHS:</a:t>
            </a:r>
            <a:br>
              <a:rPr lang="en-GB" sz="4400" dirty="0"/>
            </a:br>
            <a:r>
              <a:rPr lang="en-GB" sz="2800" b="1" dirty="0"/>
              <a:t>trial introduced by right person at right time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0DD17-39B9-F904-8AEB-2CF037577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Specialist nurse involvement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BCN involvement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Trial introduction/advocation – early in treatment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Nurse teamwork/co-operation – BCN/Oncology nurses/research nurses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Surgeon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Oncologist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Leadership from PI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74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64BE3-CE43-9E3A-A9E3-932E10A24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dirty="0"/>
              <a:t>BLACKPOOL</a:t>
            </a:r>
            <a:r>
              <a:rPr lang="en-GB" sz="4400" i="1" dirty="0"/>
              <a:t> </a:t>
            </a:r>
            <a:r>
              <a:rPr lang="en-GB" sz="4400" dirty="0"/>
              <a:t>STRENGTHS:</a:t>
            </a:r>
            <a:br>
              <a:rPr lang="en-GB" sz="4400" dirty="0"/>
            </a:br>
            <a:r>
              <a:rPr lang="en-GB" sz="2800" b="1" dirty="0"/>
              <a:t>trial introduced by right person at right time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0DD17-39B9-F904-8AEB-2CF037577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Specialist nurse involvement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BCN involvement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Trial introduction/advocation – early in treatment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Nurse teamwork/co-operation – BCN/Oncology nurses/research nurses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Surgeon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Oncologist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Leadership from PI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Early adopter OPTIMA trial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14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C94A9-E4B4-D395-231A-740DB7B8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BLACKPOOL BREAST UNIT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757F1-52E2-A742-75EB-4B1CF545F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300-350 breast cancer cases per annum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80-90 cases for (neo)adjuvant chemotherapy</a:t>
            </a:r>
            <a:endParaRPr lang="en-GB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4 surgeons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 oncologists (1 medical, 1 clinical)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4 BCNs</a:t>
            </a:r>
          </a:p>
        </p:txBody>
      </p:sp>
    </p:spTree>
    <p:extLst>
      <p:ext uri="{BB962C8B-B14F-4D97-AF65-F5344CB8AC3E}">
        <p14:creationId xmlns:p14="http://schemas.microsoft.com/office/powerpoint/2010/main" val="3713296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F2B86-7D30-FB42-C567-9A4567EB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FD267-00E9-4A8D-2F49-8629C47C9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416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F2B86-7D30-FB42-C567-9A4567EB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FD267-00E9-4A8D-2F49-8629C47C9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Staffing challenges/staff turnover (trial awareness)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797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F2B86-7D30-FB42-C567-9A4567EB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FD267-00E9-4A8D-2F49-8629C47C9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Staffing challenges/staff turnover (trial awareness)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Time (Service) pressures (delays in start of chemotherapy? staff shortages?)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15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F2B86-7D30-FB42-C567-9A4567EB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FD267-00E9-4A8D-2F49-8629C47C9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Staffing challenges/staff turnover (trial awareness)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Time (Service) pressures (delays in start of chemotherapy?, staff shortages?)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COVID pandemic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544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F2B86-7D30-FB42-C567-9A4567EB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FD267-00E9-4A8D-2F49-8629C47C9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Staffing challenges/staff turnover (trial awareness)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Time (Service) pressures (delays in start of chemotherapy?, staff shortages?)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COVID pandemic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“Trial fatigue” (long recruitment window)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08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3A825-FC3C-C528-0DC6-F2851FBE3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Blackpool recruitment 2017-2023</a:t>
            </a:r>
            <a:endParaRPr lang="de-AT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1CD0E11-F9B0-254E-39CC-5E20575CAF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5172522"/>
              </p:ext>
            </p:extLst>
          </p:nvPr>
        </p:nvGraphicFramePr>
        <p:xfrm>
          <a:off x="2276474" y="1609725"/>
          <a:ext cx="9648825" cy="491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3945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3A825-FC3C-C528-0DC6-F2851FBE3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Blackpool recruitment 2017-2023</a:t>
            </a:r>
            <a:endParaRPr lang="de-AT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1CD0E11-F9B0-254E-39CC-5E20575CAF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871185"/>
              </p:ext>
            </p:extLst>
          </p:nvPr>
        </p:nvGraphicFramePr>
        <p:xfrm>
          <a:off x="2257426" y="1314450"/>
          <a:ext cx="9763124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3091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7BAC1-7D55-D5C4-8692-6671D3A92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D27AE-54C1-45A7-05DC-F36BF37F9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Keys to successful recruitment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2112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7BAC1-7D55-D5C4-8692-6671D3A92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D27AE-54C1-45A7-05DC-F36BF37F9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Keys to successful recruitment</a:t>
            </a:r>
          </a:p>
          <a:p>
            <a:pPr lvl="1"/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Proactive identification (don’t miss suitable recruits)</a:t>
            </a:r>
          </a:p>
          <a:p>
            <a:pPr lvl="1"/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Early trial introduction (right person, right time)</a:t>
            </a:r>
          </a:p>
          <a:p>
            <a:pPr lvl="1"/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Multi-professional staff engagement</a:t>
            </a:r>
          </a:p>
          <a:p>
            <a:pPr lvl="1"/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Specialist Nurse participation and co-operation - breast care, research, chemotherapy (</a:t>
            </a:r>
            <a:r>
              <a:rPr lang="en-GB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Key!!!</a:t>
            </a:r>
            <a:r>
              <a:rPr lang="en-GB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GB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 awareness</a:t>
            </a:r>
          </a:p>
          <a:p>
            <a:pPr lvl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0393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7BAC1-7D55-D5C4-8692-6671D3A92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D27AE-54C1-45A7-05DC-F36BF37F9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Keys to successful recruitment</a:t>
            </a:r>
          </a:p>
          <a:p>
            <a:pPr lvl="1"/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Proactive identification (don’t miss suitable recruits)</a:t>
            </a:r>
          </a:p>
          <a:p>
            <a:pPr lvl="1"/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Early trial introduction (right person, right time)</a:t>
            </a:r>
          </a:p>
          <a:p>
            <a:pPr lvl="1"/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Multi-professional staff engagement</a:t>
            </a:r>
          </a:p>
          <a:p>
            <a:pPr lvl="1"/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Specialist Nurse participation and co-operation - breast care, research, chemotherapy (</a:t>
            </a:r>
            <a:r>
              <a:rPr lang="en-GB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Key!!!</a:t>
            </a:r>
            <a:r>
              <a:rPr lang="en-GB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GB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 awareness</a:t>
            </a:r>
          </a:p>
          <a:p>
            <a:pPr lvl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OPTIMA – “easy sell” 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8510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011E4-2D7D-51FE-D420-02BAB77B8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BLACKPOOL BREAST CANCER RESEARCH </a:t>
            </a:r>
            <a:endParaRPr lang="de-AT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7A2A1-1CAB-36C6-AC31-04C4F7710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 breast cancer trials currently open to recruitment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4 oncology research nurses</a:t>
            </a: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809122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A8709C-A233-DADE-A16F-245A57784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79" y="1795849"/>
            <a:ext cx="3778870" cy="31148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>
                <a:solidFill>
                  <a:srgbClr val="FEFFFF"/>
                </a:solidFill>
              </a:rPr>
              <a:t>OPTIMA TRIAL: Challenges and opportunities</a:t>
            </a:r>
            <a:br>
              <a:rPr lang="en-US" sz="3400" dirty="0">
                <a:solidFill>
                  <a:srgbClr val="FEFFFF"/>
                </a:solidFill>
              </a:rPr>
            </a:br>
            <a:br>
              <a:rPr lang="en-US" sz="3400" dirty="0">
                <a:solidFill>
                  <a:srgbClr val="FEFFFF"/>
                </a:solidFill>
              </a:rPr>
            </a:br>
            <a:endParaRPr lang="en-GB" sz="3400" dirty="0">
              <a:solidFill>
                <a:srgbClr val="FEFFFF"/>
              </a:solidFill>
            </a:endParaRPr>
          </a:p>
        </p:txBody>
      </p:sp>
      <p:pic>
        <p:nvPicPr>
          <p:cNvPr id="4" name="Picture 3" descr="A building with a circular glass facade&#10;&#10;Description automatically generated">
            <a:extLst>
              <a:ext uri="{FF2B5EF4-FFF2-40B4-BE49-F238E27FC236}">
                <a16:creationId xmlns:a16="http://schemas.microsoft.com/office/drawing/2014/main" id="{8228C61A-CADF-5843-1B82-B550A3CAC0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01" r="14095" b="8168"/>
          <a:stretch/>
        </p:blipFill>
        <p:spPr>
          <a:xfrm>
            <a:off x="4639732" y="10"/>
            <a:ext cx="7552267" cy="685799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64D236DE-BD07-488F-B236-DDEEFFF7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118D41-CA03-E87F-02D6-3F8EB9E12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729" y="5230057"/>
            <a:ext cx="3778870" cy="544260"/>
          </a:xfrm>
        </p:spPr>
        <p:txBody>
          <a:bodyPr anchor="ctr">
            <a:normAutofit/>
          </a:bodyPr>
          <a:lstStyle/>
          <a:p>
            <a:r>
              <a:rPr lang="en-GB" sz="1600">
                <a:solidFill>
                  <a:srgbClr val="FEFFFF"/>
                </a:solidFill>
              </a:rPr>
              <a:t>BLACKPOOL VICTORIA HOSPITAL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3E423B-2BCD-EEF7-D8E7-D9D245352AA9}"/>
              </a:ext>
            </a:extLst>
          </p:cNvPr>
          <p:cNvSpPr txBox="1"/>
          <p:nvPr/>
        </p:nvSpPr>
        <p:spPr>
          <a:xfrm>
            <a:off x="-10668" y="6046447"/>
            <a:ext cx="4798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Pavel Bezecny, Adrian McKenna</a:t>
            </a:r>
          </a:p>
          <a:p>
            <a:r>
              <a:rPr lang="en-GB" dirty="0">
                <a:solidFill>
                  <a:srgbClr val="FF0000"/>
                </a:solidFill>
              </a:rPr>
              <a:t>OPTIMA Investigators Meeting 22/05/2024</a:t>
            </a:r>
            <a:endParaRPr lang="de-A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66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011E4-2D7D-51FE-D420-02BAB77B8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BLACKPOOL BREAST CANCER RESEARCH </a:t>
            </a:r>
            <a:endParaRPr lang="de-AT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7A2A1-1CAB-36C6-AC31-04C4F7710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 breast cancer trials currently open to recruitment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    Early BC:   OPTIMA, POETIC A, ASTEFANIA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4 oncology research nurses</a:t>
            </a: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27071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011E4-2D7D-51FE-D420-02BAB77B8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BLACKPOOL BREAST CANCER RESEARCH </a:t>
            </a:r>
            <a:endParaRPr lang="de-AT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7A2A1-1CAB-36C6-AC31-04C4F7710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 breast cancer trials currently open to recruitment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    Early BC:   OPTIMA, POETIC A, ASTEFANIA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    Advanced BC:   SERENA 6, INAVO 121, INAVO 122, 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heredERA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KEYNOTE-B49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4 oncology research nurses</a:t>
            </a: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38449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43E59-8F05-BAB5-3DA0-3B62D6A17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dirty="0"/>
              <a:t>BLACKPOOL</a:t>
            </a:r>
            <a:r>
              <a:rPr lang="en-GB" sz="4400" i="1" dirty="0"/>
              <a:t> </a:t>
            </a:r>
            <a:r>
              <a:rPr lang="en-GB" sz="4400" dirty="0"/>
              <a:t>STRENGTHS:</a:t>
            </a:r>
            <a:br>
              <a:rPr lang="en-GB" sz="4400" dirty="0"/>
            </a:br>
            <a:endParaRPr lang="en-GB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81858-C4A5-CCEB-33D7-40C7F6672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90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43E59-8F05-BAB5-3DA0-3B62D6A1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976340"/>
          </a:xfrm>
        </p:spPr>
        <p:txBody>
          <a:bodyPr>
            <a:noAutofit/>
          </a:bodyPr>
          <a:lstStyle/>
          <a:p>
            <a:r>
              <a:rPr lang="en-GB" sz="4400" dirty="0"/>
              <a:t>BLACKPOOL</a:t>
            </a:r>
            <a:r>
              <a:rPr lang="en-GB" sz="4400" i="1" dirty="0"/>
              <a:t> </a:t>
            </a:r>
            <a:r>
              <a:rPr lang="en-GB" sz="4400" dirty="0"/>
              <a:t>STRENGTHS:</a:t>
            </a:r>
            <a:br>
              <a:rPr lang="en-GB" sz="4400" dirty="0"/>
            </a:br>
            <a:br>
              <a:rPr lang="en-GB" sz="4400" dirty="0"/>
            </a:br>
            <a:r>
              <a:rPr lang="en-GB" sz="2800" b="1" dirty="0"/>
              <a:t>suitable recruits don’t get missed </a:t>
            </a:r>
            <a:br>
              <a:rPr lang="en-GB" sz="2800" b="1" dirty="0"/>
            </a:br>
            <a:br>
              <a:rPr lang="en-GB" sz="2800" b="1" dirty="0"/>
            </a:br>
            <a:br>
              <a:rPr lang="en-GB" sz="2800" b="1" dirty="0"/>
            </a:br>
            <a:br>
              <a:rPr lang="en-GB" sz="2800" b="1" dirty="0"/>
            </a:br>
            <a:endParaRPr lang="en-GB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81858-C4A5-CCEB-33D7-40C7F6672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4267200"/>
            <a:ext cx="8915400" cy="1644022"/>
          </a:xfrm>
        </p:spPr>
        <p:txBody>
          <a:bodyPr>
            <a:noAutofit/>
          </a:bodyPr>
          <a:lstStyle/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7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43E59-8F05-BAB5-3DA0-3B62D6A1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976340"/>
          </a:xfrm>
        </p:spPr>
        <p:txBody>
          <a:bodyPr>
            <a:noAutofit/>
          </a:bodyPr>
          <a:lstStyle/>
          <a:p>
            <a:r>
              <a:rPr lang="en-GB" sz="4400" dirty="0"/>
              <a:t>BLACKPOOL</a:t>
            </a:r>
            <a:r>
              <a:rPr lang="en-GB" sz="4400" i="1" dirty="0"/>
              <a:t> </a:t>
            </a:r>
            <a:r>
              <a:rPr lang="en-GB" sz="4400" dirty="0"/>
              <a:t>STRENGTHS:</a:t>
            </a:r>
            <a:br>
              <a:rPr lang="en-GB" sz="4400" dirty="0"/>
            </a:br>
            <a:br>
              <a:rPr lang="en-GB" sz="4400" dirty="0"/>
            </a:br>
            <a:r>
              <a:rPr lang="en-GB" sz="2800" b="1" dirty="0"/>
              <a:t>suitable recruits don’t get missed </a:t>
            </a:r>
            <a:br>
              <a:rPr lang="en-GB" sz="2800" b="1" dirty="0"/>
            </a:br>
            <a:br>
              <a:rPr lang="en-GB" sz="2800" b="1" dirty="0"/>
            </a:br>
            <a:r>
              <a:rPr lang="en-GB" sz="2800" b="1" dirty="0"/>
              <a:t>trial introduced by right person at right time </a:t>
            </a:r>
            <a:br>
              <a:rPr lang="en-GB" sz="2800" b="1" dirty="0"/>
            </a:br>
            <a:br>
              <a:rPr lang="en-GB" sz="2800" b="1" dirty="0"/>
            </a:br>
            <a:endParaRPr lang="en-GB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81858-C4A5-CCEB-33D7-40C7F6672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4267200"/>
            <a:ext cx="8915400" cy="1644022"/>
          </a:xfrm>
        </p:spPr>
        <p:txBody>
          <a:bodyPr>
            <a:noAutofit/>
          </a:bodyPr>
          <a:lstStyle/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72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43E59-8F05-BAB5-3DA0-3B62D6A17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dirty="0"/>
              <a:t>BLACKPOOL</a:t>
            </a:r>
            <a:r>
              <a:rPr lang="en-GB" sz="4400" i="1" dirty="0"/>
              <a:t> </a:t>
            </a:r>
            <a:r>
              <a:rPr lang="en-GB" sz="4400" dirty="0"/>
              <a:t>STRENGTHS:</a:t>
            </a:r>
            <a:br>
              <a:rPr lang="en-GB" sz="4400" dirty="0"/>
            </a:br>
            <a:r>
              <a:rPr lang="en-GB" sz="2800" b="1" dirty="0"/>
              <a:t>suitable recruits don’t get missed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81858-C4A5-CCEB-33D7-40C7F6672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75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</TotalTime>
  <Words>742</Words>
  <Application>Microsoft Office PowerPoint</Application>
  <PresentationFormat>Widescreen</PresentationFormat>
  <Paragraphs>137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Century Gothic</vt:lpstr>
      <vt:lpstr>Wingdings 3</vt:lpstr>
      <vt:lpstr>Wisp</vt:lpstr>
      <vt:lpstr>OPTIMA TRIAL: Challenges and opportunities  </vt:lpstr>
      <vt:lpstr>BLACKPOOL BREAST UNIT  </vt:lpstr>
      <vt:lpstr>BLACKPOOL BREAST CANCER RESEARCH </vt:lpstr>
      <vt:lpstr>BLACKPOOL BREAST CANCER RESEARCH </vt:lpstr>
      <vt:lpstr>BLACKPOOL BREAST CANCER RESEARCH </vt:lpstr>
      <vt:lpstr>BLACKPOOL STRENGTHS: </vt:lpstr>
      <vt:lpstr>BLACKPOOL STRENGTHS:  suitable recruits don’t get missed     </vt:lpstr>
      <vt:lpstr>BLACKPOOL STRENGTHS:  suitable recruits don’t get missed   trial introduced by right person at right time   </vt:lpstr>
      <vt:lpstr>BLACKPOOL STRENGTHS: suitable recruits don’t get missed </vt:lpstr>
      <vt:lpstr>BLACKPOOL STRENGTHS: suitable recruits don’t get missed </vt:lpstr>
      <vt:lpstr>BLACKPOOL STRENGTHS: suitable recruits don’t get missed </vt:lpstr>
      <vt:lpstr>BLACKPOOL STRENGTHS: suitable recruits don’t get missed </vt:lpstr>
      <vt:lpstr>BLACKPOOL STRENGTHS: trial introduced by right person at right time </vt:lpstr>
      <vt:lpstr>BLACKPOOL STRENGTHS: trial introduced by right person at right time </vt:lpstr>
      <vt:lpstr>PowerPoint Presentation</vt:lpstr>
      <vt:lpstr>BLACKPOOL STRENGTHS: trial introduced by right person at right time </vt:lpstr>
      <vt:lpstr>BLACKPOOL STRENGTHS: trial introduced by right person at right time </vt:lpstr>
      <vt:lpstr>BLACKPOOL STRENGTHS: trial introduced by right person at right time </vt:lpstr>
      <vt:lpstr>BLACKPOOL STRENGTHS: trial introduced by right person at right time </vt:lpstr>
      <vt:lpstr>CHALLENGES </vt:lpstr>
      <vt:lpstr>CHALLENGES </vt:lpstr>
      <vt:lpstr>CHALLENGES </vt:lpstr>
      <vt:lpstr>CHALLENGES </vt:lpstr>
      <vt:lpstr>CHALLENGES </vt:lpstr>
      <vt:lpstr>Blackpool recruitment 2017-2023</vt:lpstr>
      <vt:lpstr>Blackpool recruitment 2017-2023</vt:lpstr>
      <vt:lpstr>CONCLUSION </vt:lpstr>
      <vt:lpstr>CONCLUSION </vt:lpstr>
      <vt:lpstr>CONCLUSION </vt:lpstr>
      <vt:lpstr>OPTIMA TRIAL: Challenges and opportunities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 TRIAL: Challenges and opportunities – view from the trenches</dc:title>
  <dc:creator>McKenna Adrian</dc:creator>
  <cp:lastModifiedBy>BEZECNY, Pavel (BLACKPOOL TEACHING HOSPITALS NHS FOUNDATION TRUST)</cp:lastModifiedBy>
  <cp:revision>3</cp:revision>
  <dcterms:created xsi:type="dcterms:W3CDTF">2024-01-05T16:02:03Z</dcterms:created>
  <dcterms:modified xsi:type="dcterms:W3CDTF">2024-05-17T12:18:08Z</dcterms:modified>
</cp:coreProperties>
</file>